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3" r:id="rId6"/>
    <p:sldId id="262" r:id="rId7"/>
    <p:sldId id="261" r:id="rId8"/>
    <p:sldId id="260" r:id="rId9"/>
    <p:sldId id="259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58" d="100"/>
          <a:sy n="58" d="100"/>
        </p:scale>
        <p:origin x="6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50E609-5BE0-4FB3-8BD5-C4D856E7D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4C63C74-167A-42BB-A65E-AD50B3AD66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DE16D7-CF1C-465A-BA94-444EFD60D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CB52C8-F3C3-47E8-BF40-47D658D79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B9337F-68ED-4DAD-9BC7-9A382DF00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758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97254A-E755-4FC3-AD84-EDA7FF711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AEEF3B4-7160-45C8-A8BD-314BBA8F9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F1031D-CA4E-4FB5-BA14-1C5CA7717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10A4EE-5BD8-4D1E-9C5E-6CB4469D4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433D51-0F2B-42F4-B9DE-B239B4210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1595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902F35A-D159-4FC6-A725-BD2C36686E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4B27332-F58A-4A2B-A9D3-45A547079B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F8C3B3-DD59-4B61-8800-20B542705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D56887-F164-42FC-8958-98676ECE0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22518B-C7C6-4DC5-B00C-2ADDCBB2D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886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8CBABC-461A-4F8A-851F-A8BB795DD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E7B0C3-7749-4621-9C28-667AD1D49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D2479E-CF5C-412A-89B8-263F8E1A9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5390C7-5927-4326-AE08-C2A5E2614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9FA678-3D72-4800-9717-36309D351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729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05245F-B2DD-4768-B732-782A51E78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8E4983-9547-4208-AEEC-4222BD4C01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59B8890-A1CE-4E01-A913-44D784151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CB593F-3F14-48C3-84A3-663EC7BE3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5046F4-A69B-467F-AA0F-C5F82562B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13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706E0-EA0C-488A-9589-185FA63B7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0FA72C-DDD4-41D3-BA28-F65EDF0C5A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EC2F71D-1C9B-4A11-8D4D-0C00D42728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4AD7F9-41B1-4E27-A7E8-0C4EC7D32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7AE1DA-4DC4-49EC-8368-EC1188498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E26EB9-3E77-48C3-8455-4D53F0417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742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606CD6-C308-47D0-81AE-CC0F2245B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6C5792-1ED9-4011-9E17-D99134BB6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BE22823-913E-4057-A8E9-219FBA427B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F6E663D-8559-48D0-AD45-4B62395F56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222CE7B-D37B-44F0-818F-B97C819676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3BF582-05D2-45A9-A296-2545B2174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BEAA2E7-AC86-4E59-A782-F2F2B1835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97FE104-2F74-47FC-B98F-8E73D107D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804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36F455-F874-4EB9-839A-96E5BA84C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DA33386-1934-4402-A1B0-DE142B803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C7529B-E379-433B-955D-4D88EE28C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A10B543-CA0B-4356-A5BE-6C4320AC3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245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C33D5CF-A98F-4DC3-A9E3-0B49157E0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A9BB381-AF16-4F23-BA88-514BAF58F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08CB65-6CB1-4205-87B6-E98B884E1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5394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FDF2E6-7765-45B5-A8AA-55F5321B0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401C13-ADC0-4BA6-9DA0-1D85A4DDD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8A769F2-4763-4501-8886-92F0A525A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4B8C96-CEC9-408C-8185-E82D02BE2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C89473-1CC2-47CB-B45B-599CE2C69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EB085D-5B72-4FCF-81F8-4ECAC15DC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46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4D0517-17A1-4250-A1DB-390A92D05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C0C3BB4-BBAC-4FD3-86F0-7263693903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EF935D9-0C1E-4D14-96A6-7BE32094DB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91D2FFD-CB8D-42E5-AD65-2A774424E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285B61-FA84-455D-81A1-A9C1C3DC6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5C6BBF-3A75-4943-9750-802C3B4DA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1471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64513A9-A05B-40D1-98FA-B39F0AAF5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F6A27F-EFFF-4E9F-8AA8-49F53FDDC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17CC44-AB73-41D4-9A96-9167C68666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3A5C8-F0F4-4E28-8AA9-F813F8ED7F09}" type="datetimeFigureOut">
              <a:rPr lang="zh-CN" altLang="en-US" smtClean="0"/>
              <a:t>2020/4/15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603B1C-79BC-48A4-BEFB-B799544CE1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3E9210E-0C3F-4796-A0AB-E2EBFF4C9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3320D3-4013-4A62-8BEA-71EEDC791B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013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439B374-7A83-4E1F-A0EE-6AC2BC687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709530" y="768626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845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7121381-F64E-41FF-B29F-F0B4D545C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1086678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572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C41327C-2A22-4D23-B5EC-EACA6B6C08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104692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254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F1BA0F8-C09D-4D31-BC14-F32CDBD17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123245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695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A04D353-6A68-4AD1-99DD-B6D514F720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17983" y="86139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994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ABA4AFA-C2A4-4684-AB1F-A43C73BEAE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32452" y="1139687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338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A2B3EEE-99D8-4596-ACBA-E233C61A3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33600" y="-251791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702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66065F9-4DAA-4FE4-81B7-DD8A77508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96021">
            <a:off x="2054087" y="-42407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21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9C7F0C0-6E1A-46B7-A4BA-9509E8D70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19200" y="781878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353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宽屏</PresentationFormat>
  <Paragraphs>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万 会芳</dc:creator>
  <cp:lastModifiedBy>万 会芳</cp:lastModifiedBy>
  <cp:revision>4</cp:revision>
  <dcterms:created xsi:type="dcterms:W3CDTF">2020-04-15T10:55:31Z</dcterms:created>
  <dcterms:modified xsi:type="dcterms:W3CDTF">2020-04-15T11:13:34Z</dcterms:modified>
</cp:coreProperties>
</file>

<file path=docProps/thumbnail.jpeg>
</file>